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906" y="7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D83C-4720-4FED-8E3B-BDE9FAA2194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D7B06-C7DA-4FC4-AD3D-23DC39CC7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9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D83C-4720-4FED-8E3B-BDE9FAA2194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D7B06-C7DA-4FC4-AD3D-23DC39CC7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81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D83C-4720-4FED-8E3B-BDE9FAA2194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D7B06-C7DA-4FC4-AD3D-23DC39CC7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242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D83C-4720-4FED-8E3B-BDE9FAA2194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D7B06-C7DA-4FC4-AD3D-23DC39CC7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606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D83C-4720-4FED-8E3B-BDE9FAA2194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D7B06-C7DA-4FC4-AD3D-23DC39CC7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108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D83C-4720-4FED-8E3B-BDE9FAA2194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D7B06-C7DA-4FC4-AD3D-23DC39CC7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549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D83C-4720-4FED-8E3B-BDE9FAA2194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D7B06-C7DA-4FC4-AD3D-23DC39CC7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894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D83C-4720-4FED-8E3B-BDE9FAA2194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D7B06-C7DA-4FC4-AD3D-23DC39CC7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72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D83C-4720-4FED-8E3B-BDE9FAA2194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D7B06-C7DA-4FC4-AD3D-23DC39CC7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602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D83C-4720-4FED-8E3B-BDE9FAA2194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D7B06-C7DA-4FC4-AD3D-23DC39CC7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3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D83C-4720-4FED-8E3B-BDE9FAA2194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D7B06-C7DA-4FC4-AD3D-23DC39CC7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011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AD83C-4720-4FED-8E3B-BDE9FAA2194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D7B06-C7DA-4FC4-AD3D-23DC39CC7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410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447800" y="1371600"/>
            <a:ext cx="5105400" cy="914400"/>
          </a:xfrm>
        </p:spPr>
        <p:txBody>
          <a:bodyPr>
            <a:normAutofit/>
          </a:bodyPr>
          <a:lstStyle/>
          <a:p>
            <a:pPr fontAlgn="b">
              <a:spcBef>
                <a:spcPts val="0"/>
              </a:spcBef>
            </a:pPr>
            <a:r>
              <a:rPr lang="vi-VN" sz="1400" b="1" dirty="0">
                <a:solidFill>
                  <a:srgbClr val="FF0000"/>
                </a:solidFill>
              </a:rPr>
              <a:t>CHẾ ĐỘ DINH DƯỠNG ĂN HÀNG NGÀY CỦA TRẺ</a:t>
            </a:r>
            <a:r>
              <a:rPr lang="en-US" sz="1400" dirty="0">
                <a:latin typeface="Arial"/>
              </a:rPr>
              <a:t/>
            </a:r>
            <a:br>
              <a:rPr lang="en-US" sz="1400" dirty="0">
                <a:latin typeface="Arial"/>
              </a:rPr>
            </a:br>
            <a:r>
              <a:rPr lang="vi-VN" sz="1400" b="1" dirty="0">
                <a:solidFill>
                  <a:srgbClr val="FF0000"/>
                </a:solidFill>
              </a:rPr>
              <a:t>THỰC ĐƠN SỐ 1</a:t>
            </a:r>
            <a:r>
              <a:rPr lang="en-US" sz="1400" dirty="0">
                <a:latin typeface="Arial"/>
              </a:rPr>
              <a:t/>
            </a:r>
            <a:br>
              <a:rPr lang="en-US" sz="1400" dirty="0">
                <a:latin typeface="Arial"/>
              </a:rPr>
            </a:br>
            <a:endParaRPr lang="en-US" sz="1400" b="1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628650" y="2209800"/>
            <a:ext cx="6229350" cy="74760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023149"/>
              </p:ext>
            </p:extLst>
          </p:nvPr>
        </p:nvGraphicFramePr>
        <p:xfrm>
          <a:off x="685800" y="2438400"/>
          <a:ext cx="5791200" cy="7239000"/>
        </p:xfrm>
        <a:graphic>
          <a:graphicData uri="http://schemas.openxmlformats.org/drawingml/2006/table">
            <a:tbl>
              <a:tblPr/>
              <a:tblGrid>
                <a:gridCol w="448708"/>
                <a:gridCol w="2334588"/>
                <a:gridCol w="3007904"/>
              </a:tblGrid>
              <a:tr h="21880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Thứ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2</a:t>
                      </a:r>
                    </a:p>
                  </a:txBody>
                  <a:tcPr marL="7058" marR="7058" marT="7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vi-VN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Trưa</a:t>
                      </a:r>
                    </a:p>
                  </a:txBody>
                  <a:tcPr marL="7058" marR="7058" marT="7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Cơm</a:t>
                      </a: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88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Cá thu sốt cà chua </a:t>
                      </a: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20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Canh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rau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dền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nấu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thịt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bò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Xế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Sữa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nóng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58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Chiều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Cháo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gà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3055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Thứ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3</a:t>
                      </a:r>
                    </a:p>
                  </a:txBody>
                  <a:tcPr marL="7058" marR="7058" marT="7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vi-VN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Trưa</a:t>
                      </a:r>
                    </a:p>
                  </a:txBody>
                  <a:tcPr marL="7058" marR="7058" marT="7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Cơm xào thập cẩm( tôm, chả, thịt, cà rốt, đậu ve)</a:t>
                      </a:r>
                    </a:p>
                  </a:txBody>
                  <a:tcPr marL="7058" marR="7058" marT="7058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88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Canh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rau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ngót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nấu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thịt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bò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88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88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Xế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Sữa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chua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58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Chiều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Phở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bò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1880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Thứ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4</a:t>
                      </a:r>
                    </a:p>
                  </a:txBody>
                  <a:tcPr marL="7058" marR="7058" marT="7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vi-VN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Trưa</a:t>
                      </a:r>
                    </a:p>
                  </a:txBody>
                  <a:tcPr marL="7058" marR="7058" marT="7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Cơm</a:t>
                      </a: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88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Chả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trứng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88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Canh cá hồi nấu chua</a:t>
                      </a: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136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Xế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Súp sữa( Sữa bột, đậu xanh, cà rốt)</a:t>
                      </a: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136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Chiều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Cháo lươn (thịt lươn, đậu đỏ, nén, nghệ)</a:t>
                      </a: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1880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Thứ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5</a:t>
                      </a:r>
                    </a:p>
                  </a:txBody>
                  <a:tcPr marL="7058" marR="7058" marT="7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vi-VN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Trưa</a:t>
                      </a:r>
                    </a:p>
                  </a:txBody>
                  <a:tcPr marL="7058" marR="7058" marT="7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Cơm</a:t>
                      </a: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88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Cá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viên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chiên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88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Canh bí đỏ thịt bò</a:t>
                      </a: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88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Xế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Probi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58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Chiều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Súp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tôm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61688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Thứ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6</a:t>
                      </a:r>
                    </a:p>
                  </a:txBody>
                  <a:tcPr marL="7058" marR="7058" marT="7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vi-VN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Trưa</a:t>
                      </a:r>
                    </a:p>
                  </a:txBody>
                  <a:tcPr marL="7058" marR="7058" marT="7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Tiệc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Buffet (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Phồng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tôm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,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rau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củ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quả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hấp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,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tàu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hủ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basa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,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trái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cây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)</a:t>
                      </a: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40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Súp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gà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(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nấm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,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trứng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,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thịt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gà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xay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)</a:t>
                      </a: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40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Xế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Sữa</a:t>
                      </a:r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nóng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792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Chiều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Cháo dinh dưỡng( tôm, thịt bò, cà rốt, rau ngót)</a:t>
                      </a:r>
                    </a:p>
                  </a:txBody>
                  <a:tcPr marL="7058" marR="7058" marT="7058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5" descr="http://truongmamnonnghiahiep.edu.vn/wp-content/uploads/2019/12/logo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838202" cy="647700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1224067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167</Words>
  <Application>Microsoft Office PowerPoint</Application>
  <PresentationFormat>A4 Paper (210x297 mm)</PresentationFormat>
  <Paragraphs>45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CHẾ ĐỘ DINH DƯỠNG ĂN HÀNG NGÀY CỦA TRẺ THỰC ĐƠN SỐ 1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TRƯỜNG MẦM NON NGHĨA HIỆP</dc:title>
  <dc:creator>User</dc:creator>
  <cp:lastModifiedBy>Nguyen </cp:lastModifiedBy>
  <cp:revision>8</cp:revision>
  <dcterms:created xsi:type="dcterms:W3CDTF">2020-10-19T11:22:49Z</dcterms:created>
  <dcterms:modified xsi:type="dcterms:W3CDTF">2020-12-15T03:23:54Z</dcterms:modified>
</cp:coreProperties>
</file>