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110" y="41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EBB52-7A54-4578-99C4-F08BA9BE40A6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5D675-FF51-4FC4-936F-E989539F3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414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EBB52-7A54-4578-99C4-F08BA9BE40A6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5D675-FF51-4FC4-936F-E989539F3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079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EBB52-7A54-4578-99C4-F08BA9BE40A6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5D675-FF51-4FC4-936F-E989539F3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015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EBB52-7A54-4578-99C4-F08BA9BE40A6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5D675-FF51-4FC4-936F-E989539F3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178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EBB52-7A54-4578-99C4-F08BA9BE40A6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5D675-FF51-4FC4-936F-E989539F3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224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EBB52-7A54-4578-99C4-F08BA9BE40A6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5D675-FF51-4FC4-936F-E989539F3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58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EBB52-7A54-4578-99C4-F08BA9BE40A6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5D675-FF51-4FC4-936F-E989539F3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986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EBB52-7A54-4578-99C4-F08BA9BE40A6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5D675-FF51-4FC4-936F-E989539F3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149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EBB52-7A54-4578-99C4-F08BA9BE40A6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5D675-FF51-4FC4-936F-E989539F3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848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EBB52-7A54-4578-99C4-F08BA9BE40A6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5D675-FF51-4FC4-936F-E989539F3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134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EBB52-7A54-4578-99C4-F08BA9BE40A6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5D675-FF51-4FC4-936F-E989539F3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853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0EBB52-7A54-4578-99C4-F08BA9BE40A6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5D675-FF51-4FC4-936F-E989539F3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226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219200"/>
            <a:ext cx="4743450" cy="914400"/>
          </a:xfrm>
        </p:spPr>
        <p:txBody>
          <a:bodyPr>
            <a:normAutofit/>
          </a:bodyPr>
          <a:lstStyle/>
          <a:p>
            <a:pPr fontAlgn="b">
              <a:spcBef>
                <a:spcPts val="0"/>
              </a:spcBef>
            </a:pPr>
            <a:r>
              <a:rPr lang="vi-VN" sz="1400" b="1" dirty="0">
                <a:solidFill>
                  <a:srgbClr val="FF0000"/>
                </a:solidFill>
              </a:rPr>
              <a:t>CHẾ ĐỘ DINH DƯỠNG ĂN HÀNG NGÀY CỦA TRẺ</a:t>
            </a:r>
            <a:r>
              <a:rPr lang="en-US" sz="1400" b="0" i="0" u="none" strike="noStrike" dirty="0" smtClean="0">
                <a:effectLst/>
              </a:rPr>
              <a:t/>
            </a:r>
            <a:br>
              <a:rPr lang="en-US" sz="1400" b="0" i="0" u="none" strike="noStrike" dirty="0" smtClean="0">
                <a:effectLst/>
              </a:rPr>
            </a:br>
            <a:r>
              <a:rPr lang="vi-VN" sz="1400" b="1" dirty="0">
                <a:solidFill>
                  <a:srgbClr val="FF0000"/>
                </a:solidFill>
              </a:rPr>
              <a:t>THỰC ĐƠN SỐ 2</a:t>
            </a:r>
            <a:r>
              <a:rPr lang="en-US" sz="1400" b="0" i="0" u="none" strike="noStrike" dirty="0" smtClean="0">
                <a:effectLst/>
              </a:rPr>
              <a:t/>
            </a:r>
            <a:br>
              <a:rPr lang="en-US" sz="1400" b="0" i="0" u="none" strike="noStrike" dirty="0" smtClean="0">
                <a:effectLst/>
              </a:rPr>
            </a:br>
            <a:endParaRPr lang="en-US" sz="1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057400"/>
            <a:ext cx="4800600" cy="7628467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362889"/>
              </p:ext>
            </p:extLst>
          </p:nvPr>
        </p:nvGraphicFramePr>
        <p:xfrm>
          <a:off x="533400" y="2438400"/>
          <a:ext cx="6012570" cy="7212211"/>
        </p:xfrm>
        <a:graphic>
          <a:graphicData uri="http://schemas.openxmlformats.org/drawingml/2006/table">
            <a:tbl>
              <a:tblPr/>
              <a:tblGrid>
                <a:gridCol w="490360"/>
                <a:gridCol w="2761105"/>
                <a:gridCol w="2761105"/>
              </a:tblGrid>
              <a:tr h="235429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Thứ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2</a:t>
                      </a:r>
                    </a:p>
                  </a:txBody>
                  <a:tcPr marL="7594" marR="7594" marT="7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vi-V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Trưa</a:t>
                      </a:r>
                    </a:p>
                  </a:txBody>
                  <a:tcPr marL="7594" marR="7594" marT="75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Cơm</a:t>
                      </a:r>
                      <a:endParaRPr lang="vi-VN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54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Rau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cải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xào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nấm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,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thịt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bò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538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Canh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bầu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nấu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tôm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Xế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Sữa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nóng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430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Chiều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Cháo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vịt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35429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Thứ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3</a:t>
                      </a:r>
                    </a:p>
                  </a:txBody>
                  <a:tcPr marL="7594" marR="7594" marT="7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vi-V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Trưa</a:t>
                      </a:r>
                    </a:p>
                  </a:txBody>
                  <a:tcPr marL="7594" marR="7594" marT="75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Cơm</a:t>
                      </a:r>
                    </a:p>
                  </a:txBody>
                  <a:tcPr marL="7594" marR="7594" marT="759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54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Mực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xào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dứa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,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hành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tây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54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Canh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rau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muống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hến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54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Xế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Sữa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chua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430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Chiều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Bún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gà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lá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giang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35429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Thứ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4</a:t>
                      </a:r>
                    </a:p>
                  </a:txBody>
                  <a:tcPr marL="7594" marR="7594" marT="7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vi-V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Trưa</a:t>
                      </a:r>
                    </a:p>
                  </a:txBody>
                  <a:tcPr marL="7594" marR="7594" marT="75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Cơm</a:t>
                      </a: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54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Tôm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,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thịt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sốt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cà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chua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54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Canh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bí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xanh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thịt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bò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50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Xế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Súp sữa( Sữa bột, đậu xanh, cà rốt)</a:t>
                      </a: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430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Chiều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Cari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bánh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mì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35429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Thứ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5</a:t>
                      </a:r>
                    </a:p>
                  </a:txBody>
                  <a:tcPr marL="7594" marR="7594" marT="7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vi-V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Trưa</a:t>
                      </a:r>
                    </a:p>
                  </a:txBody>
                  <a:tcPr marL="7594" marR="7594" marT="75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Cơm gà</a:t>
                      </a: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54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Súp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cà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rốt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trứng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gà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54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54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Xế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Probi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450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Chiều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Cháo ếch( nén, đậu xanh, rau ngót)</a:t>
                      </a: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70857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Thứ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6</a:t>
                      </a:r>
                    </a:p>
                  </a:txBody>
                  <a:tcPr marL="7594" marR="7594" marT="7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vi-V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Trưa</a:t>
                      </a:r>
                    </a:p>
                  </a:txBody>
                  <a:tcPr marL="7594" marR="7594" marT="75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Tiệc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Buffet (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Phồng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tôm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,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rau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củ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quả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hấp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,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cá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viên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chiên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,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trái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cây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)</a:t>
                      </a: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54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Súp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gà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(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nấm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,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trứng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,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thịt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gà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xay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)</a:t>
                      </a: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54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Xế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Sữa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nóng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450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Chiều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594" marR="7594" marT="7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Cháo dinh dưỡng( tôm, thịt bò, bí đỏ, rau ngót)</a:t>
                      </a:r>
                    </a:p>
                  </a:txBody>
                  <a:tcPr marL="7594" marR="7594" marT="759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Picture 5" descr="http://truongmamnonnghiahiep.edu.vn/wp-content/uploads/2019/12/logo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47800"/>
            <a:ext cx="1066165" cy="800100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2839288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158</Words>
  <Application>Microsoft Office PowerPoint</Application>
  <PresentationFormat>A4 Paper (210x297 mm)</PresentationFormat>
  <Paragraphs>45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CHẾ ĐỘ DINH DƯỠNG ĂN HÀNG NGÀY CỦA TRẺ THỰC ĐƠN SỐ 2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CHẾ ĐỘ DINH DƯỠNG ĂN HÀNG NGÀY CỦA TRẺ THỰC ĐƠN SỐ 2</dc:title>
  <dc:creator>User</dc:creator>
  <cp:lastModifiedBy>Nguyen </cp:lastModifiedBy>
  <cp:revision>3</cp:revision>
  <dcterms:created xsi:type="dcterms:W3CDTF">2020-10-19T11:54:38Z</dcterms:created>
  <dcterms:modified xsi:type="dcterms:W3CDTF">2020-12-15T03:24:17Z</dcterms:modified>
</cp:coreProperties>
</file>