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29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46BFA6-3E99-4B07-8925-77B7A7C59DA8}"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2366737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46BFA6-3E99-4B07-8925-77B7A7C59DA8}"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1964565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46BFA6-3E99-4B07-8925-77B7A7C59DA8}"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42282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46BFA6-3E99-4B07-8925-77B7A7C59DA8}"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773940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46BFA6-3E99-4B07-8925-77B7A7C59DA8}" type="datetimeFigureOut">
              <a:rPr lang="en-US" smtClean="0"/>
              <a:t>10/18/2020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2785135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46BFA6-3E99-4B07-8925-77B7A7C59DA8}" type="datetimeFigureOut">
              <a:rPr lang="en-US" smtClean="0"/>
              <a:t>10/18/2020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1731472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46BFA6-3E99-4B07-8925-77B7A7C59DA8}" type="datetimeFigureOut">
              <a:rPr lang="en-US" smtClean="0"/>
              <a:t>10/18/2020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2344468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46BFA6-3E99-4B07-8925-77B7A7C59DA8}"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1666263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46BFA6-3E99-4B07-8925-77B7A7C59DA8}"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3775230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46BFA6-3E99-4B07-8925-77B7A7C59DA8}"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1039305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46BFA6-3E99-4B07-8925-77B7A7C59DA8}"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51C1BC-62BD-4F7B-BA60-1B3BEC676635}" type="slidenum">
              <a:rPr lang="en-US" smtClean="0"/>
              <a:t>‹#›</a:t>
            </a:fld>
            <a:endParaRPr lang="en-US"/>
          </a:p>
        </p:txBody>
      </p:sp>
    </p:spTree>
    <p:extLst>
      <p:ext uri="{BB962C8B-B14F-4D97-AF65-F5344CB8AC3E}">
        <p14:creationId xmlns:p14="http://schemas.microsoft.com/office/powerpoint/2010/main" val="1209512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46BFA6-3E99-4B07-8925-77B7A7C59DA8}" type="datetimeFigureOut">
              <a:rPr lang="en-US" smtClean="0"/>
              <a:t>10/18/2020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51C1BC-62BD-4F7B-BA60-1B3BEC676635}" type="slidenum">
              <a:rPr lang="en-US" smtClean="0"/>
              <a:t>‹#›</a:t>
            </a:fld>
            <a:endParaRPr lang="en-US"/>
          </a:p>
        </p:txBody>
      </p:sp>
    </p:spTree>
    <p:extLst>
      <p:ext uri="{BB962C8B-B14F-4D97-AF65-F5344CB8AC3E}">
        <p14:creationId xmlns:p14="http://schemas.microsoft.com/office/powerpoint/2010/main" val="2227437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381001"/>
            <a:ext cx="4495799" cy="609599"/>
          </a:xfrm>
        </p:spPr>
        <p:txBody>
          <a:bodyPr>
            <a:normAutofit/>
          </a:bodyPr>
          <a:lstStyle/>
          <a:p>
            <a:r>
              <a:rPr lang="pt-BR" sz="1800" b="1" dirty="0" smtClean="0">
                <a:solidFill>
                  <a:srgbClr val="FFC000"/>
                </a:solidFill>
                <a:latin typeface="Times New Roman" pitchFamily="18" charset="0"/>
                <a:ea typeface="MS PGothic"/>
                <a:cs typeface="Times New Roman" pitchFamily="18" charset="0"/>
              </a:rPr>
              <a:t>TRƯỜN</a:t>
            </a:r>
            <a:r>
              <a:rPr lang="pt-BR" sz="1800" b="1" u="sng" dirty="0" smtClean="0">
                <a:solidFill>
                  <a:srgbClr val="FFC000"/>
                </a:solidFill>
                <a:latin typeface="Times New Roman" pitchFamily="18" charset="0"/>
                <a:ea typeface="MS PGothic"/>
                <a:cs typeface="Times New Roman" pitchFamily="18" charset="0"/>
              </a:rPr>
              <a:t>G MẦM NON NGHĨA </a:t>
            </a:r>
            <a:r>
              <a:rPr lang="pt-BR" sz="1800" b="1" dirty="0" smtClean="0">
                <a:solidFill>
                  <a:srgbClr val="FFC000"/>
                </a:solidFill>
                <a:latin typeface="Times New Roman" pitchFamily="18" charset="0"/>
                <a:ea typeface="MS PGothic"/>
                <a:cs typeface="Times New Roman" pitchFamily="18" charset="0"/>
              </a:rPr>
              <a:t>HIỆP</a:t>
            </a:r>
            <a:endParaRPr lang="en-US" sz="1800" dirty="0">
              <a:latin typeface="Times New Roman" pitchFamily="18" charset="0"/>
              <a:cs typeface="Times New Roman" pitchFamily="18" charset="0"/>
            </a:endParaRPr>
          </a:p>
        </p:txBody>
      </p:sp>
      <p:sp>
        <p:nvSpPr>
          <p:cNvPr id="3" name="Subtitle 2"/>
          <p:cNvSpPr>
            <a:spLocks noGrp="1"/>
          </p:cNvSpPr>
          <p:nvPr>
            <p:ph type="subTitle" idx="1"/>
          </p:nvPr>
        </p:nvSpPr>
        <p:spPr>
          <a:xfrm>
            <a:off x="990600" y="1295400"/>
            <a:ext cx="7086600" cy="5486400"/>
          </a:xfrm>
        </p:spPr>
        <p:txBody>
          <a:bodyPr>
            <a:normAutofit/>
          </a:bodyPr>
          <a:lstStyle/>
          <a:p>
            <a:r>
              <a:rPr lang="vi-VN" sz="2400" b="1" dirty="0" smtClean="0">
                <a:solidFill>
                  <a:srgbClr val="0070C0"/>
                </a:solidFill>
                <a:effectLst>
                  <a:outerShdw blurRad="50800" dist="38100" dir="13500000" algn="br" rotWithShape="0">
                    <a:prstClr val="black">
                      <a:alpha val="40000"/>
                    </a:prstClr>
                  </a:outerShdw>
                </a:effectLst>
                <a:latin typeface="Times New Roman" pitchFamily="18" charset="0"/>
                <a:cs typeface="Times New Roman" pitchFamily="18" charset="0"/>
              </a:rPr>
              <a:t>TH</a:t>
            </a:r>
            <a:r>
              <a:rPr lang="en-US" sz="2400" b="1" dirty="0" smtClean="0">
                <a:solidFill>
                  <a:srgbClr val="0070C0"/>
                </a:solidFill>
                <a:effectLst>
                  <a:outerShdw blurRad="50800" dist="38100" dir="13500000" algn="br" rotWithShape="0">
                    <a:prstClr val="black">
                      <a:alpha val="40000"/>
                    </a:prstClr>
                  </a:outerShdw>
                </a:effectLst>
                <a:latin typeface="Times New Roman" pitchFamily="18" charset="0"/>
                <a:cs typeface="Times New Roman" pitchFamily="18" charset="0"/>
              </a:rPr>
              <a:t>Ô</a:t>
            </a:r>
            <a:r>
              <a:rPr lang="vi-VN" sz="2400" b="1" dirty="0" smtClean="0">
                <a:solidFill>
                  <a:srgbClr val="0070C0"/>
                </a:solidFill>
                <a:effectLst>
                  <a:outerShdw blurRad="50800" dist="38100" dir="13500000" algn="br" rotWithShape="0">
                    <a:prstClr val="black">
                      <a:alpha val="40000"/>
                    </a:prstClr>
                  </a:outerShdw>
                </a:effectLst>
                <a:latin typeface="Times New Roman" pitchFamily="18" charset="0"/>
                <a:cs typeface="Times New Roman" pitchFamily="18" charset="0"/>
              </a:rPr>
              <a:t>NG BÁO </a:t>
            </a:r>
            <a:endParaRPr lang="en-US" sz="2400" b="1" dirty="0" smtClean="0">
              <a:solidFill>
                <a:srgbClr val="0070C0"/>
              </a:solidFill>
              <a:effectLst>
                <a:outerShdw blurRad="50800" dist="38100" dir="13500000" algn="br" rotWithShape="0">
                  <a:prstClr val="black">
                    <a:alpha val="40000"/>
                  </a:prstClr>
                </a:outerShdw>
              </a:effectLst>
              <a:latin typeface="Times New Roman" pitchFamily="18" charset="0"/>
              <a:cs typeface="Times New Roman" pitchFamily="18" charset="0"/>
            </a:endParaRPr>
          </a:p>
          <a:p>
            <a:pPr algn="just"/>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      </a:t>
            </a:r>
            <a:r>
              <a:rPr lang="vi-VN" sz="1800" dirty="0" smtClean="0">
                <a:solidFill>
                  <a:schemeClr val="tx1"/>
                </a:solidFill>
                <a:latin typeface="Times New Roman" pitchFamily="18" charset="0"/>
                <a:cs typeface="Times New Roman" pitchFamily="18" charset="0"/>
              </a:rPr>
              <a:t>Thực hiện theo Công văn số 1314/SGDĐT-VP ngày 11tháng 10 năm 2020 của Sở Giáo dục và Đào tạo tỉnh Quãng Ngãi về việc cho học sinh nghỉ học đề phòng, tránh bão số 6. </a:t>
            </a:r>
            <a:endParaRPr lang="en-US" sz="1800" dirty="0" smtClean="0">
              <a:solidFill>
                <a:schemeClr val="tx1"/>
              </a:solidFill>
              <a:latin typeface="Times New Roman" pitchFamily="18" charset="0"/>
              <a:cs typeface="Times New Roman" pitchFamily="18" charset="0"/>
            </a:endParaRPr>
          </a:p>
          <a:p>
            <a:pPr algn="just"/>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      </a:t>
            </a:r>
            <a:r>
              <a:rPr lang="vi-VN" sz="1800" dirty="0" smtClean="0">
                <a:solidFill>
                  <a:schemeClr val="tx1"/>
                </a:solidFill>
                <a:latin typeface="Times New Roman" pitchFamily="18" charset="0"/>
                <a:cs typeface="Times New Roman" pitchFamily="18" charset="0"/>
              </a:rPr>
              <a:t>Trường mầm non Nghĩa Hiệp xin thông báo đến tất cả các bậc phụ huynh học sinh được biết. </a:t>
            </a:r>
            <a:endParaRPr lang="en-US" sz="1800" dirty="0" smtClean="0">
              <a:solidFill>
                <a:schemeClr val="tx1"/>
              </a:solidFill>
              <a:latin typeface="Times New Roman" pitchFamily="18" charset="0"/>
              <a:cs typeface="Times New Roman" pitchFamily="18" charset="0"/>
            </a:endParaRPr>
          </a:p>
          <a:p>
            <a:pPr algn="just"/>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      </a:t>
            </a:r>
            <a:r>
              <a:rPr lang="vi-VN" sz="1800" dirty="0" smtClean="0">
                <a:solidFill>
                  <a:schemeClr val="tx1"/>
                </a:solidFill>
                <a:latin typeface="Times New Roman" pitchFamily="18" charset="0"/>
                <a:cs typeface="Times New Roman" pitchFamily="18" charset="0"/>
              </a:rPr>
              <a:t>- Ngày 12/10/2020 (</a:t>
            </a:r>
            <a:r>
              <a:rPr lang="vi-VN" sz="1800" i="1" dirty="0" smtClean="0">
                <a:solidFill>
                  <a:schemeClr val="tx1"/>
                </a:solidFill>
                <a:latin typeface="Times New Roman" pitchFamily="18" charset="0"/>
                <a:cs typeface="Times New Roman" pitchFamily="18" charset="0"/>
              </a:rPr>
              <a:t>thứ 2</a:t>
            </a:r>
            <a:r>
              <a:rPr lang="vi-VN" sz="1800" dirty="0" smtClean="0">
                <a:solidFill>
                  <a:schemeClr val="tx1"/>
                </a:solidFill>
                <a:latin typeface="Times New Roman" pitchFamily="18" charset="0"/>
                <a:cs typeface="Times New Roman" pitchFamily="18" charset="0"/>
              </a:rPr>
              <a:t>) tất cả học sinh nghỉ học để phòng tránh bão số 6. </a:t>
            </a:r>
            <a:endParaRPr lang="en-US" sz="1800" dirty="0" smtClean="0">
              <a:solidFill>
                <a:schemeClr val="tx1"/>
              </a:solidFill>
              <a:latin typeface="Times New Roman" pitchFamily="18" charset="0"/>
              <a:cs typeface="Times New Roman" pitchFamily="18" charset="0"/>
            </a:endParaRPr>
          </a:p>
          <a:p>
            <a:pPr algn="just"/>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      </a:t>
            </a:r>
            <a:r>
              <a:rPr lang="vi-VN" sz="1800" dirty="0" smtClean="0">
                <a:solidFill>
                  <a:schemeClr val="tx1"/>
                </a:solidFill>
                <a:latin typeface="Times New Roman" pitchFamily="18" charset="0"/>
                <a:cs typeface="Times New Roman" pitchFamily="18" charset="0"/>
              </a:rPr>
              <a:t>- Thời gian đi học lại, nhà trường kết hợp với địa phương sẽ thông báo sau khi có công văn hướng dẫn. Mong phụ huynh theo dõi các thông tin của địa phương thông báo hàng ngày. </a:t>
            </a:r>
            <a:endParaRPr lang="en-US" sz="1800" dirty="0" smtClean="0">
              <a:solidFill>
                <a:schemeClr val="tx1"/>
              </a:solidFill>
              <a:latin typeface="Times New Roman" pitchFamily="18" charset="0"/>
              <a:cs typeface="Times New Roman" pitchFamily="18" charset="0"/>
            </a:endParaRPr>
          </a:p>
          <a:p>
            <a:pPr algn="just"/>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                                                                                      </a:t>
            </a:r>
            <a:r>
              <a:rPr lang="vi-VN" sz="1800" b="1" dirty="0" smtClean="0">
                <a:solidFill>
                  <a:schemeClr val="tx1"/>
                </a:solidFill>
                <a:latin typeface="Times New Roman" pitchFamily="18" charset="0"/>
                <a:cs typeface="Times New Roman" pitchFamily="18" charset="0"/>
              </a:rPr>
              <a:t>TM.BGH</a:t>
            </a:r>
            <a:r>
              <a:rPr lang="vi-VN" sz="1800" dirty="0" smtClean="0">
                <a:solidFill>
                  <a:schemeClr val="tx1"/>
                </a:solidFill>
                <a:latin typeface="Times New Roman" pitchFamily="18" charset="0"/>
                <a:cs typeface="Times New Roman" pitchFamily="18" charset="0"/>
              </a:rPr>
              <a:t> </a:t>
            </a:r>
            <a:endParaRPr lang="en-US" sz="1800" dirty="0" smtClean="0">
              <a:solidFill>
                <a:schemeClr val="tx1"/>
              </a:solidFill>
              <a:latin typeface="Times New Roman" pitchFamily="18" charset="0"/>
              <a:cs typeface="Times New Roman" pitchFamily="18" charset="0"/>
            </a:endParaRPr>
          </a:p>
          <a:p>
            <a:pPr algn="just"/>
            <a:r>
              <a:rPr lang="en-US" sz="1800" dirty="0" smtClean="0">
                <a:solidFill>
                  <a:schemeClr val="tx1"/>
                </a:solidFill>
                <a:latin typeface="Times New Roman" pitchFamily="18" charset="0"/>
                <a:cs typeface="Times New Roman" pitchFamily="18" charset="0"/>
              </a:rPr>
              <a:t>                                                                                    </a:t>
            </a:r>
            <a:r>
              <a:rPr lang="vi-VN" sz="1800" dirty="0" smtClean="0">
                <a:solidFill>
                  <a:schemeClr val="tx1"/>
                </a:solidFill>
                <a:latin typeface="Times New Roman" pitchFamily="18" charset="0"/>
                <a:cs typeface="Times New Roman" pitchFamily="18" charset="0"/>
              </a:rPr>
              <a:t>P. Hiệu trưở ng </a:t>
            </a:r>
            <a:endParaRPr lang="en-US" sz="1800" dirty="0" smtClean="0">
              <a:solidFill>
                <a:schemeClr val="tx1"/>
              </a:solidFill>
              <a:latin typeface="Times New Roman" pitchFamily="18" charset="0"/>
              <a:cs typeface="Times New Roman" pitchFamily="18" charset="0"/>
            </a:endParaRPr>
          </a:p>
          <a:p>
            <a:pPr algn="just"/>
            <a:endParaRPr lang="en-US" sz="1800" dirty="0" smtClean="0">
              <a:solidFill>
                <a:schemeClr val="tx1"/>
              </a:solidFill>
              <a:latin typeface="Times New Roman" pitchFamily="18" charset="0"/>
              <a:cs typeface="Times New Roman" pitchFamily="18" charset="0"/>
            </a:endParaRPr>
          </a:p>
          <a:p>
            <a:pPr algn="just"/>
            <a:endParaRPr lang="en-US" sz="1800" dirty="0" smtClean="0">
              <a:solidFill>
                <a:schemeClr val="tx1"/>
              </a:solidFill>
              <a:latin typeface="Times New Roman" pitchFamily="18" charset="0"/>
              <a:cs typeface="Times New Roman" pitchFamily="18" charset="0"/>
            </a:endParaRPr>
          </a:p>
          <a:p>
            <a:pPr algn="just"/>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                                                                                  </a:t>
            </a:r>
            <a:r>
              <a:rPr lang="vi-VN" sz="1800" b="1" i="1" dirty="0" smtClean="0">
                <a:solidFill>
                  <a:schemeClr val="tx1"/>
                </a:solidFill>
                <a:latin typeface="Times New Roman" pitchFamily="18" charset="0"/>
                <a:cs typeface="Times New Roman" pitchFamily="18" charset="0"/>
              </a:rPr>
              <a:t>Hồ Thị Anh Thư</a:t>
            </a:r>
            <a:endParaRPr lang="en-US" sz="1800" b="1" i="1" dirty="0">
              <a:solidFill>
                <a:schemeClr val="tx1"/>
              </a:solidFill>
              <a:latin typeface="Times New Roman" pitchFamily="18" charset="0"/>
              <a:cs typeface="Times New Roman" pitchFamily="18" charset="0"/>
            </a:endParaRPr>
          </a:p>
        </p:txBody>
      </p:sp>
      <p:pic>
        <p:nvPicPr>
          <p:cNvPr id="5" name="Picture 4" descr="http://truongmamnonnghiahiep.edu.vn/wp-content/uploads/2019/12/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457200"/>
            <a:ext cx="838200" cy="838200"/>
          </a:xfrm>
          <a:prstGeom prst="rect">
            <a:avLst/>
          </a:prstGeom>
          <a:noFill/>
          <a:extLst/>
        </p:spPr>
      </p:pic>
      <p:pic>
        <p:nvPicPr>
          <p:cNvPr id="7" name="Picture 6" descr="Biển đông sắp có bão số 8, miền Trung lại mưa lớn"/>
          <p:cNvPicPr/>
          <p:nvPr/>
        </p:nvPicPr>
        <p:blipFill>
          <a:blip r:embed="rId3">
            <a:extLst>
              <a:ext uri="{28A0092B-C50C-407E-A947-70E740481C1C}">
                <a14:useLocalDpi xmlns:a14="http://schemas.microsoft.com/office/drawing/2010/main" val="0"/>
              </a:ext>
            </a:extLst>
          </a:blip>
          <a:srcRect/>
          <a:stretch>
            <a:fillRect/>
          </a:stretch>
        </p:blipFill>
        <p:spPr bwMode="auto">
          <a:xfrm>
            <a:off x="1447801" y="4724400"/>
            <a:ext cx="3428999" cy="1905000"/>
          </a:xfrm>
          <a:prstGeom prst="rect">
            <a:avLst/>
          </a:prstGeom>
          <a:noFill/>
          <a:extLst/>
        </p:spPr>
      </p:pic>
    </p:spTree>
    <p:extLst>
      <p:ext uri="{BB962C8B-B14F-4D97-AF65-F5344CB8AC3E}">
        <p14:creationId xmlns:p14="http://schemas.microsoft.com/office/powerpoint/2010/main" val="7037221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144</Words>
  <Application>Microsoft Office PowerPoint</Application>
  <PresentationFormat>On-screen Show (4:3)</PresentationFormat>
  <Paragraphs>11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TRƯỜNG MẦM NON NGHĨA HIỆP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11</cp:revision>
  <dcterms:created xsi:type="dcterms:W3CDTF">2020-10-18T13:52:33Z</dcterms:created>
  <dcterms:modified xsi:type="dcterms:W3CDTF">2020-10-18T14:16:11Z</dcterms:modified>
</cp:coreProperties>
</file>